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590" autoAdjust="0"/>
  </p:normalViewPr>
  <p:slideViewPr>
    <p:cSldViewPr>
      <p:cViewPr varScale="1">
        <p:scale>
          <a:sx n="71" d="100"/>
          <a:sy n="71" d="100"/>
        </p:scale>
        <p:origin x="-13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8729-8239-473D-A3EA-B4B2459DA247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A0FDACD-2BE6-4218-8F42-1B16BA9E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8729-8239-473D-A3EA-B4B2459DA247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DACD-2BE6-4218-8F42-1B16BA9E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8729-8239-473D-A3EA-B4B2459DA247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DACD-2BE6-4218-8F42-1B16BA9E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8729-8239-473D-A3EA-B4B2459DA247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A0FDACD-2BE6-4218-8F42-1B16BA9E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8729-8239-473D-A3EA-B4B2459DA247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DACD-2BE6-4218-8F42-1B16BA9E03B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8729-8239-473D-A3EA-B4B2459DA247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DACD-2BE6-4218-8F42-1B16BA9E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8729-8239-473D-A3EA-B4B2459DA247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A0FDACD-2BE6-4218-8F42-1B16BA9E03B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8729-8239-473D-A3EA-B4B2459DA247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DACD-2BE6-4218-8F42-1B16BA9E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8729-8239-473D-A3EA-B4B2459DA247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DACD-2BE6-4218-8F42-1B16BA9E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8729-8239-473D-A3EA-B4B2459DA247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DACD-2BE6-4218-8F42-1B16BA9E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8729-8239-473D-A3EA-B4B2459DA247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DACD-2BE6-4218-8F42-1B16BA9E03B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1018729-8239-473D-A3EA-B4B2459DA247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A0FDACD-2BE6-4218-8F42-1B16BA9E03B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1470025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Выставка-подборка литературы жизни и деятельности Александра Невского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F:\отчет в РОНО по ОПК\IMG_20201125_1154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60"/>
            <a:ext cx="5328592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отчет в РОНО по ОПК\IMG_20201125_1154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992564"/>
            <a:ext cx="4536504" cy="289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отчет в РОНО по ОПК\IMG_20201125_1154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56197"/>
            <a:ext cx="4211960" cy="2865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344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1008112"/>
          </a:xfrm>
        </p:spPr>
        <p:txBody>
          <a:bodyPr>
            <a:noAutofit/>
          </a:bodyPr>
          <a:lstStyle/>
          <a:p>
            <a:r>
              <a:rPr lang="ru-RU" sz="2000" b="1" dirty="0">
                <a:effectLst/>
                <a:latin typeface="Times New Roman" pitchFamily="18" charset="0"/>
                <a:cs typeface="Times New Roman" pitchFamily="18" charset="0"/>
              </a:rPr>
              <a:t>Участие во  Всероссийском открытом уроке «Александр Невский»</a:t>
            </a:r>
            <a:br>
              <a:rPr lang="ru-RU" sz="2000" b="1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effectLst/>
                <a:latin typeface="Times New Roman" pitchFamily="18" charset="0"/>
                <a:cs typeface="Times New Roman" pitchFamily="18" charset="0"/>
              </a:rPr>
              <a:t>Беседа на классных часах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отчет в РОНО по ОПК\IMG_20201125_1234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8" y="1526831"/>
            <a:ext cx="4355976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отчет в РОНО по ОПК\IMG_20201125_1240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434" y="1124744"/>
            <a:ext cx="435597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отчет в РОНО по ОПК\IMG_20201127_1152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3645024"/>
            <a:ext cx="3995936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отчет в РОНО по ОПК\IMG_20201127_1152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40968"/>
            <a:ext cx="4572000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951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95536"/>
          </a:xfrm>
        </p:spPr>
        <p:txBody>
          <a:bodyPr>
            <a:noAutofit/>
          </a:bodyPr>
          <a:lstStyle/>
          <a:p>
            <a:r>
              <a:rPr lang="ru-RU" sz="2000" b="1" i="1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Участие в районном конкурсе по изобразительному искусству, посвященному Александру Невскому.</a:t>
            </a:r>
            <a:r>
              <a:rPr lang="ru-RU" sz="2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effectLst/>
                <a:latin typeface="Calibri"/>
                <a:ea typeface="Calibri"/>
                <a:cs typeface="Times New Roman"/>
              </a:rPr>
            </a:br>
            <a:endParaRPr lang="ru-RU" sz="20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3" name="Picture 1" descr="F:\отчет в РОНО по ОПК\IMG_20201125_1224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30" y="1628800"/>
            <a:ext cx="6548866" cy="460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F:\отчет в РОНО по ОПК\IMG_20201125_1225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013" y="2636912"/>
            <a:ext cx="4954483" cy="3966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633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16632"/>
            <a:ext cx="8458200" cy="1008112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Участие в районном литературном конкурсе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F:\отчет в РОНО по ОПК\IMG_20201127_1152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20891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069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Литературный конкурс</a:t>
            </a:r>
            <a:endParaRPr lang="ru-RU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F:\отчет в РОНО по ОПК\IMG_20201127_11575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7992888" cy="53285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9654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93610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Участие в районной викторине, посвящённой Александру Невскому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5122" name="Picture 2" descr="F:\отчет в РОНО по ОПК\IMG_20201125_1155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352928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8000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F:\отчет в РОНО по ОПК\IMG_20201125_1316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556792"/>
            <a:ext cx="3096345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100811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Экскурсия в школьный музей, посвящённая защитникам Отечества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F:\отчет в РОНО по ОПК\IMG_20201125_1317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76872"/>
            <a:ext cx="417646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1" y="1556793"/>
            <a:ext cx="4608513" cy="424847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6148" name="Picture 4" descr="F:\отчет в РОНО по ОПК\IMG_20201125_1316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4608512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706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Урок мужества</a:t>
            </a:r>
            <a:endParaRPr lang="ru-RU" dirty="0"/>
          </a:p>
        </p:txBody>
      </p:sp>
      <p:pic>
        <p:nvPicPr>
          <p:cNvPr id="4" name="Объект 3" descr="G:\IMG_20190902_11023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8208912" cy="54726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7602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Просмотр видеофильмов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 descr="F:\отчет в РОНО по ОПК\IMG_20201127_1153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468052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F:\отчет в РОНО по ОПК\IMG_20201127_1152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827" y="3406688"/>
            <a:ext cx="5112568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0742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117</TotalTime>
  <Words>55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Выставка-подборка литературы жизни и деятельности Александра Невского</vt:lpstr>
      <vt:lpstr>Участие во  Всероссийском открытом уроке «Александр Невский» Беседа на классных часах</vt:lpstr>
      <vt:lpstr>Участие в районном конкурсе по изобразительному искусству, посвященному Александру Невскому. </vt:lpstr>
      <vt:lpstr>Презентация PowerPoint</vt:lpstr>
      <vt:lpstr>Литературный конкурс</vt:lpstr>
      <vt:lpstr>Участие в районной викторине, посвящённой Александру Невскому</vt:lpstr>
      <vt:lpstr>Экскурсия в школьный музей, посвящённая защитникам Отечества</vt:lpstr>
      <vt:lpstr>Урок мужества</vt:lpstr>
      <vt:lpstr>Просмотр видеофильмов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Выставка-подборка литературы жизни и деятельности Александра Невского</dc:title>
  <dc:creator>Школа</dc:creator>
  <cp:lastModifiedBy>Школа</cp:lastModifiedBy>
  <cp:revision>11</cp:revision>
  <dcterms:created xsi:type="dcterms:W3CDTF">2020-11-27T09:52:53Z</dcterms:created>
  <dcterms:modified xsi:type="dcterms:W3CDTF">2020-11-27T11:50:03Z</dcterms:modified>
</cp:coreProperties>
</file>