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2" autoAdjust="0"/>
    <p:restoredTop sz="94590" autoAdjust="0"/>
  </p:normalViewPr>
  <p:slideViewPr>
    <p:cSldViewPr>
      <p:cViewPr varScale="1">
        <p:scale>
          <a:sx n="66" d="100"/>
          <a:sy n="66" d="100"/>
        </p:scale>
        <p:origin x="-4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ADF47-8FDF-4D8D-BB8E-9443D0ED9EDE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966E9-5197-4D20-B3A3-607D6955A04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Онлайн-урок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Урок</a:t>
            </a:r>
            <a:r>
              <a:rPr lang="ru-RU" baseline="0" dirty="0" smtClean="0"/>
              <a:t> в начальной школе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Экскурсия в храм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Выставка книг МБОУ «</a:t>
            </a:r>
            <a:r>
              <a:rPr lang="ru-RU" dirty="0" err="1" smtClean="0"/>
              <a:t>Руханская</a:t>
            </a:r>
            <a:r>
              <a:rPr lang="ru-RU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Открытый урок «МБОУ </a:t>
            </a:r>
            <a:r>
              <a:rPr lang="ru-RU" dirty="0" err="1" smtClean="0"/>
              <a:t>Руханская</a:t>
            </a:r>
            <a:r>
              <a:rPr lang="ru-RU" baseline="0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Районный конкурс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Урок в музее МБОУ «</a:t>
            </a:r>
            <a:r>
              <a:rPr lang="ru-RU" dirty="0" err="1" smtClean="0"/>
              <a:t>Руханская</a:t>
            </a:r>
            <a:r>
              <a:rPr lang="ru-RU" baseline="0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Участие в конкурсе рисунков МБОУ «</a:t>
            </a:r>
            <a:r>
              <a:rPr lang="ru-RU" dirty="0" err="1" smtClean="0"/>
              <a:t>Руханская</a:t>
            </a:r>
            <a:r>
              <a:rPr lang="ru-RU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Выступление на уроке МБОУ «</a:t>
            </a:r>
            <a:r>
              <a:rPr lang="ru-RU" dirty="0" err="1" smtClean="0"/>
              <a:t>Сукромлянская</a:t>
            </a:r>
            <a:r>
              <a:rPr lang="ru-RU" dirty="0" smtClean="0"/>
              <a:t> основная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Онлайн</a:t>
            </a:r>
            <a:r>
              <a:rPr lang="ru-RU" dirty="0" smtClean="0"/>
              <a:t> урок МБОУ «</a:t>
            </a:r>
            <a:r>
              <a:rPr lang="ru-RU" dirty="0" err="1" smtClean="0"/>
              <a:t>Сукромлянская</a:t>
            </a:r>
            <a:r>
              <a:rPr lang="ru-RU" dirty="0" smtClean="0"/>
              <a:t> основная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Онлайн</a:t>
            </a:r>
            <a:r>
              <a:rPr lang="ru-RU" dirty="0" smtClean="0"/>
              <a:t> урок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Онлайн</a:t>
            </a:r>
            <a:r>
              <a:rPr lang="ru-RU" dirty="0" smtClean="0"/>
              <a:t>- урок МБОУ «</a:t>
            </a:r>
            <a:r>
              <a:rPr lang="ru-RU" dirty="0" err="1" smtClean="0"/>
              <a:t>Воргинскаяч</a:t>
            </a:r>
            <a:r>
              <a:rPr lang="ru-RU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Открытый урок МБОУ «</a:t>
            </a:r>
            <a:r>
              <a:rPr lang="ru-RU" dirty="0" err="1" smtClean="0"/>
              <a:t>Сукромлянская</a:t>
            </a:r>
            <a:r>
              <a:rPr lang="ru-RU" dirty="0" smtClean="0"/>
              <a:t> основная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Презентация на уроке МБОУ «</a:t>
            </a:r>
            <a:r>
              <a:rPr lang="ru-RU" dirty="0" err="1" smtClean="0"/>
              <a:t>Сукромлянская</a:t>
            </a:r>
            <a:r>
              <a:rPr lang="ru-RU" dirty="0" smtClean="0"/>
              <a:t> основная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Презентация МБОУ «</a:t>
            </a:r>
            <a:r>
              <a:rPr lang="ru-RU" dirty="0" err="1" smtClean="0"/>
              <a:t>Сукромлянская</a:t>
            </a:r>
            <a:r>
              <a:rPr lang="ru-RU" dirty="0" smtClean="0"/>
              <a:t> основная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Открытый урок МБОУ «</a:t>
            </a:r>
            <a:r>
              <a:rPr lang="ru-RU" dirty="0" err="1" smtClean="0"/>
              <a:t>Воргинская</a:t>
            </a:r>
            <a:r>
              <a:rPr lang="ru-RU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6Б класс </a:t>
            </a:r>
            <a:r>
              <a:rPr lang="ru-RU" dirty="0" err="1" smtClean="0"/>
              <a:t>онлайн</a:t>
            </a:r>
            <a:r>
              <a:rPr lang="ru-RU" dirty="0" smtClean="0"/>
              <a:t> урок в ВК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Открытый урок МБОУ «</a:t>
            </a:r>
            <a:r>
              <a:rPr lang="ru-RU" dirty="0" err="1" smtClean="0"/>
              <a:t>Ершичская</a:t>
            </a:r>
            <a:r>
              <a:rPr lang="ru-RU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Открытый урок в музейном уголке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Беседа о Невском МБОУ «</a:t>
            </a:r>
            <a:r>
              <a:rPr lang="ru-RU" dirty="0" err="1" smtClean="0"/>
              <a:t>Кузьмичская</a:t>
            </a:r>
            <a:r>
              <a:rPr lang="ru-RU" baseline="0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Викторина о Невском в МБОУ «</a:t>
            </a:r>
            <a:r>
              <a:rPr lang="ru-RU" dirty="0" err="1" smtClean="0"/>
              <a:t>Кузьмичская</a:t>
            </a:r>
            <a:r>
              <a:rPr lang="ru-RU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Онлайн-урок</a:t>
            </a:r>
            <a:r>
              <a:rPr lang="ru-RU" dirty="0" smtClean="0"/>
              <a:t> в МБОУ «</a:t>
            </a:r>
            <a:r>
              <a:rPr lang="ru-RU" dirty="0" err="1" smtClean="0"/>
              <a:t>Кузьмичская</a:t>
            </a:r>
            <a:r>
              <a:rPr lang="ru-RU" dirty="0" smtClean="0"/>
              <a:t> средняя 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966E9-5197-4D20-B3A3-607D6955A044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нлайн ур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14"/>
            <a:ext cx="9144000" cy="6779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рок в начальной школ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кскурсия в хра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0"/>
            <a:ext cx="55721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ставка кни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крытый ур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йонный конкур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рок в музе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частие в конкурсе рисунк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ступление на урок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877" y="0"/>
            <a:ext cx="80202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нлайн ур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нлайн-ур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нлайн урок 7 клас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85" y="0"/>
            <a:ext cx="50848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крытый ур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3594"/>
            <a:ext cx="9144000" cy="62708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 на урок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662" y="0"/>
            <a:ext cx="86286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539" y="0"/>
            <a:ext cx="74329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крытый ур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14"/>
            <a:ext cx="9144000" cy="6779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Б класс онлайн урок в В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крытый урок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0"/>
            <a:ext cx="60007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крытый урок в музейном уголк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седа о Невско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икторина о Невско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нлайн ур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172</Words>
  <PresentationFormat>Экран (4:3)</PresentationFormat>
  <Paragraphs>44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777</cp:lastModifiedBy>
  <cp:revision>5</cp:revision>
  <dcterms:created xsi:type="dcterms:W3CDTF">2020-11-30T08:58:39Z</dcterms:created>
  <dcterms:modified xsi:type="dcterms:W3CDTF">2020-11-30T09:21:26Z</dcterms:modified>
</cp:coreProperties>
</file>